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5" r:id="rId10"/>
    <p:sldId id="266" r:id="rId11"/>
    <p:sldId id="262" r:id="rId12"/>
    <p:sldId id="263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6480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205248" y="0"/>
            <a:ext cx="7082790" cy="5093970"/>
          </a:xfrm>
          <a:custGeom>
            <a:avLst/>
            <a:gdLst/>
            <a:ahLst/>
            <a:cxnLst/>
            <a:rect l="l" t="t" r="r" b="b"/>
            <a:pathLst>
              <a:path w="7082790" h="5093970">
                <a:moveTo>
                  <a:pt x="2938869" y="3168319"/>
                </a:moveTo>
                <a:lnTo>
                  <a:pt x="1738312" y="1965261"/>
                </a:lnTo>
                <a:lnTo>
                  <a:pt x="0" y="3703574"/>
                </a:lnTo>
                <a:lnTo>
                  <a:pt x="1200556" y="4906632"/>
                </a:lnTo>
                <a:lnTo>
                  <a:pt x="2938869" y="3168319"/>
                </a:lnTo>
                <a:close/>
              </a:path>
              <a:path w="7082790" h="5093970">
                <a:moveTo>
                  <a:pt x="7082752" y="558800"/>
                </a:moveTo>
                <a:lnTo>
                  <a:pt x="6523952" y="0"/>
                </a:lnTo>
                <a:lnTo>
                  <a:pt x="3813962" y="0"/>
                </a:lnTo>
                <a:lnTo>
                  <a:pt x="1944751" y="1869224"/>
                </a:lnTo>
                <a:lnTo>
                  <a:pt x="5168963" y="5093436"/>
                </a:lnTo>
                <a:lnTo>
                  <a:pt x="7082752" y="3179648"/>
                </a:lnTo>
                <a:lnTo>
                  <a:pt x="7082752" y="5588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667499" y="1429999"/>
            <a:ext cx="2371725" cy="2371725"/>
          </a:xfrm>
          <a:custGeom>
            <a:avLst/>
            <a:gdLst/>
            <a:ahLst/>
            <a:cxnLst/>
            <a:rect l="l" t="t" r="r" b="b"/>
            <a:pathLst>
              <a:path w="2371725" h="2371725">
                <a:moveTo>
                  <a:pt x="632795" y="2371108"/>
                </a:moveTo>
                <a:lnTo>
                  <a:pt x="0" y="1738312"/>
                </a:lnTo>
                <a:lnTo>
                  <a:pt x="1738312" y="0"/>
                </a:lnTo>
                <a:lnTo>
                  <a:pt x="2371108" y="630294"/>
                </a:lnTo>
                <a:lnTo>
                  <a:pt x="632795" y="237110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535002" y="3474688"/>
            <a:ext cx="1753235" cy="1946275"/>
          </a:xfrm>
          <a:custGeom>
            <a:avLst/>
            <a:gdLst/>
            <a:ahLst/>
            <a:cxnLst/>
            <a:rect l="l" t="t" r="r" b="b"/>
            <a:pathLst>
              <a:path w="1753234" h="1946275">
                <a:moveTo>
                  <a:pt x="194730" y="1946162"/>
                </a:moveTo>
                <a:lnTo>
                  <a:pt x="0" y="1751433"/>
                </a:lnTo>
                <a:lnTo>
                  <a:pt x="1752996" y="0"/>
                </a:lnTo>
                <a:lnTo>
                  <a:pt x="1752996" y="386504"/>
                </a:lnTo>
                <a:lnTo>
                  <a:pt x="194730" y="1946162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6801868"/>
            <a:ext cx="4617085" cy="3485515"/>
          </a:xfrm>
          <a:custGeom>
            <a:avLst/>
            <a:gdLst/>
            <a:ahLst/>
            <a:cxnLst/>
            <a:rect l="l" t="t" r="r" b="b"/>
            <a:pathLst>
              <a:path w="4617085" h="3485515">
                <a:moveTo>
                  <a:pt x="4354489" y="3485130"/>
                </a:moveTo>
                <a:lnTo>
                  <a:pt x="0" y="3485130"/>
                </a:lnTo>
                <a:lnTo>
                  <a:pt x="0" y="1391804"/>
                </a:lnTo>
                <a:lnTo>
                  <a:pt x="1392344" y="0"/>
                </a:lnTo>
                <a:lnTo>
                  <a:pt x="4616557" y="3222961"/>
                </a:lnTo>
                <a:lnTo>
                  <a:pt x="4354489" y="348513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4062767"/>
            <a:ext cx="1925955" cy="3851910"/>
          </a:xfrm>
          <a:custGeom>
            <a:avLst/>
            <a:gdLst/>
            <a:ahLst/>
            <a:cxnLst/>
            <a:rect l="l" t="t" r="r" b="b"/>
            <a:pathLst>
              <a:path w="1925955" h="3851909">
                <a:moveTo>
                  <a:pt x="0" y="3851849"/>
                </a:moveTo>
                <a:lnTo>
                  <a:pt x="0" y="0"/>
                </a:lnTo>
                <a:lnTo>
                  <a:pt x="1925924" y="1925924"/>
                </a:lnTo>
                <a:lnTo>
                  <a:pt x="0" y="38518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0138" y="4156515"/>
            <a:ext cx="2559955" cy="3583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24737" y="2409722"/>
            <a:ext cx="7838525" cy="96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6060" y="1381917"/>
            <a:ext cx="16435878" cy="699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1368" y="4113080"/>
            <a:ext cx="10245262" cy="3469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jai.chaudhrani2000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884652"/>
            <a:ext cx="8329930" cy="430593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 marR="5080">
              <a:lnSpc>
                <a:spcPts val="8030"/>
              </a:lnSpc>
              <a:spcBef>
                <a:spcPts val="1700"/>
              </a:spcBef>
            </a:pPr>
            <a:r>
              <a:rPr sz="8000" spc="-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Unveiling</a:t>
            </a:r>
            <a:r>
              <a:rPr sz="80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 </a:t>
            </a:r>
            <a:r>
              <a:rPr sz="8000" spc="-19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sz="8000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8000" spc="-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sz="80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8000" spc="-4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BCG </a:t>
            </a:r>
            <a:r>
              <a:rPr sz="8000" spc="-4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762A3-AE9A-EB58-0F34-1CFAC02BF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" y="945164"/>
            <a:ext cx="8731650" cy="8396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AC6F3-87E7-7AC5-B983-9639455A3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3" y="945164"/>
            <a:ext cx="8373609" cy="83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8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3"/>
                  </a:moveTo>
                  <a:lnTo>
                    <a:pt x="0" y="5202150"/>
                  </a:lnTo>
                  <a:lnTo>
                    <a:pt x="0" y="1247238"/>
                  </a:lnTo>
                  <a:lnTo>
                    <a:pt x="1247238" y="0"/>
                  </a:lnTo>
                  <a:lnTo>
                    <a:pt x="4470201" y="3225461"/>
                  </a:lnTo>
                  <a:lnTo>
                    <a:pt x="1247239" y="644842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8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0"/>
                </a:moveTo>
                <a:lnTo>
                  <a:pt x="0" y="0"/>
                </a:lnTo>
                <a:lnTo>
                  <a:pt x="4334642" y="0"/>
                </a:lnTo>
                <a:lnTo>
                  <a:pt x="2167321" y="21664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21368" y="4113080"/>
            <a:ext cx="10229215" cy="3469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99"/>
              </a:lnSpc>
              <a:spcBef>
                <a:spcPts val="90"/>
              </a:spcBef>
            </a:pPr>
            <a:r>
              <a:rPr sz="3200" spc="-30" dirty="0">
                <a:solidFill>
                  <a:srgbClr val="FFFFFF"/>
                </a:solidFill>
                <a:latin typeface="Trebuchet MS"/>
                <a:cs typeface="Trebuchet MS"/>
              </a:rPr>
              <a:t>Exploratory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rebuchet MS"/>
                <a:cs typeface="Trebuchet MS"/>
              </a:rPr>
              <a:t>understanding </a:t>
            </a:r>
            <a:r>
              <a:rPr sz="3200" spc="-9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interpreting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Trebuchet MS"/>
                <a:cs typeface="Trebuchet MS"/>
              </a:rPr>
              <a:t>applying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EDA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techniques,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8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200" spc="-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3200" spc="1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s,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0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49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20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data-driven </a:t>
            </a:r>
            <a:r>
              <a:rPr sz="3200" spc="-95" dirty="0">
                <a:solidFill>
                  <a:srgbClr val="FFFFFF"/>
                </a:solidFill>
                <a:latin typeface="Trebuchet MS"/>
                <a:cs typeface="Trebuchet MS"/>
              </a:rPr>
              <a:t>decisions. 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provides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solid </a:t>
            </a:r>
            <a:r>
              <a:rPr sz="3200" spc="-30" dirty="0">
                <a:solidFill>
                  <a:srgbClr val="FFFFFF"/>
                </a:solidFill>
                <a:latin typeface="Trebuchet MS"/>
                <a:cs typeface="Trebuchet MS"/>
              </a:rPr>
              <a:t>foundation </a:t>
            </a:r>
            <a:r>
              <a:rPr sz="3200" spc="-5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Trebuchet MS"/>
                <a:cs typeface="Trebuchet MS"/>
              </a:rPr>
              <a:t>further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analysis </a:t>
            </a:r>
            <a:r>
              <a:rPr sz="3200" spc="-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modeling. 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Remember, 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EDA 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Trebuchet MS"/>
                <a:cs typeface="Trebuchet MS"/>
              </a:rPr>
              <a:t>continuous </a:t>
            </a:r>
            <a:r>
              <a:rPr sz="3200" spc="-50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200" spc="-25" dirty="0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iteratively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performed 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throughout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32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project.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21240" y="2218031"/>
            <a:ext cx="4357370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spc="-30" dirty="0"/>
              <a:t>Conclusion</a:t>
            </a:r>
            <a:endParaRPr sz="6950"/>
          </a:p>
        </p:txBody>
      </p:sp>
      <p:sp>
        <p:nvSpPr>
          <p:cNvPr id="13" name="object 13"/>
          <p:cNvSpPr/>
          <p:nvPr/>
        </p:nvSpPr>
        <p:spPr>
          <a:xfrm>
            <a:off x="7179471" y="3829782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2502" y="2232501"/>
            <a:ext cx="8385809" cy="6448425"/>
            <a:chOff x="9902502" y="2232501"/>
            <a:chExt cx="8385809" cy="644842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6898" y="2256335"/>
            <a:ext cx="6216015" cy="2270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700" spc="135" dirty="0"/>
              <a:t>T</a:t>
            </a:r>
            <a:r>
              <a:rPr sz="14700" spc="-105" dirty="0"/>
              <a:t>h</a:t>
            </a:r>
            <a:r>
              <a:rPr sz="14700" spc="190" dirty="0"/>
              <a:t>a</a:t>
            </a:r>
            <a:r>
              <a:rPr sz="14700" spc="-180" dirty="0"/>
              <a:t>n</a:t>
            </a:r>
            <a:r>
              <a:rPr sz="14700" spc="635" dirty="0"/>
              <a:t>k</a:t>
            </a:r>
            <a:r>
              <a:rPr sz="14700" spc="70" dirty="0"/>
              <a:t>s</a:t>
            </a:r>
            <a:endParaRPr sz="14700"/>
          </a:p>
        </p:txBody>
      </p:sp>
      <p:sp>
        <p:nvSpPr>
          <p:cNvPr id="6" name="object 6"/>
          <p:cNvSpPr txBox="1"/>
          <p:nvPr/>
        </p:nvSpPr>
        <p:spPr>
          <a:xfrm>
            <a:off x="2770038" y="4787812"/>
            <a:ext cx="4785360" cy="262128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40"/>
              </a:spcBef>
            </a:pPr>
            <a:r>
              <a:rPr sz="5250" spc="-540" dirty="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sz="5250" spc="2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5250" spc="-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50" spc="85" dirty="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sz="5250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5250" spc="-50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5250" spc="-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50" spc="-50" dirty="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sz="5250" spc="-3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50" spc="30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5250" spc="12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5250" spc="-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50" spc="5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50" spc="-23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5250" spc="145" dirty="0">
                <a:solidFill>
                  <a:srgbClr val="FFFFFF"/>
                </a:solidFill>
                <a:latin typeface="Georgia"/>
                <a:cs typeface="Georgia"/>
              </a:rPr>
              <a:t>y  </a:t>
            </a:r>
            <a:r>
              <a:rPr sz="5250" spc="10" dirty="0">
                <a:solidFill>
                  <a:srgbClr val="FFFFFF"/>
                </a:solidFill>
                <a:latin typeface="Georgia"/>
                <a:cs typeface="Georgia"/>
              </a:rPr>
              <a:t>questions?</a:t>
            </a:r>
            <a:endParaRPr sz="5250">
              <a:latin typeface="Georgia"/>
              <a:cs typeface="Georgia"/>
            </a:endParaRPr>
          </a:p>
          <a:p>
            <a:pPr marL="29845" marR="31115" algn="ctr">
              <a:lnSpc>
                <a:spcPts val="2780"/>
              </a:lnSpc>
              <a:spcBef>
                <a:spcPts val="3344"/>
              </a:spcBef>
            </a:pPr>
            <a:r>
              <a:rPr sz="2750" spc="-434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spc="-1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50" spc="-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50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50" spc="-170" dirty="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sz="2750" spc="-39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j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a</a:t>
            </a:r>
            <a:r>
              <a:rPr sz="2750" spc="-16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i</a:t>
            </a:r>
            <a:r>
              <a:rPr sz="2750" spc="-39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.</a:t>
            </a:r>
            <a:r>
              <a:rPr sz="2750" spc="-15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c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h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a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u</a:t>
            </a:r>
            <a:r>
              <a:rPr sz="2750" spc="-4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d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h</a:t>
            </a:r>
            <a:r>
              <a:rPr sz="2750" spc="-15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r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a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n</a:t>
            </a:r>
            <a:r>
              <a:rPr sz="2750" spc="-16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i</a:t>
            </a:r>
            <a:r>
              <a:rPr sz="2750" spc="-9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2</a:t>
            </a:r>
            <a:r>
              <a:rPr sz="2750" spc="229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000</a:t>
            </a:r>
            <a:r>
              <a:rPr sz="2750" spc="24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@</a:t>
            </a:r>
            <a:r>
              <a:rPr sz="2750" spc="11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g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m</a:t>
            </a:r>
            <a:r>
              <a:rPr sz="2750" spc="-5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a</a:t>
            </a:r>
            <a:r>
              <a:rPr sz="2750" spc="-16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i</a:t>
            </a:r>
            <a:r>
              <a:rPr sz="2750" spc="-19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l</a:t>
            </a:r>
            <a:r>
              <a:rPr sz="2750" spc="-39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.</a:t>
            </a:r>
            <a:r>
              <a:rPr sz="2750" spc="-185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c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o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m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9736" y="4561498"/>
            <a:ext cx="6200775" cy="95250"/>
          </a:xfrm>
          <a:custGeom>
            <a:avLst/>
            <a:gdLst/>
            <a:ahLst/>
            <a:cxnLst/>
            <a:rect l="l" t="t" r="r" b="b"/>
            <a:pathLst>
              <a:path w="6200775" h="95250">
                <a:moveTo>
                  <a:pt x="6200774" y="95249"/>
                </a:moveTo>
                <a:lnTo>
                  <a:pt x="0" y="95249"/>
                </a:lnTo>
                <a:lnTo>
                  <a:pt x="0" y="0"/>
                </a:lnTo>
                <a:lnTo>
                  <a:pt x="6200774" y="0"/>
                </a:lnTo>
                <a:lnTo>
                  <a:pt x="6200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24737" y="2409722"/>
            <a:ext cx="439674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30" dirty="0">
                <a:solidFill>
                  <a:srgbClr val="FFFFFF"/>
                </a:solidFill>
                <a:latin typeface="Georgia"/>
                <a:cs typeface="Georgia"/>
              </a:rPr>
              <a:t>Introduction</a:t>
            </a:r>
            <a:endParaRPr sz="615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9242" y="4106768"/>
            <a:ext cx="5284470" cy="43665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42695" marR="5080" indent="-1230630">
              <a:lnSpc>
                <a:spcPts val="3229"/>
              </a:lnSpc>
              <a:spcBef>
                <a:spcPts val="204"/>
              </a:spcBef>
            </a:pPr>
            <a:r>
              <a:rPr lang="en-IN" sz="2700" spc="30" dirty="0">
                <a:solidFill>
                  <a:srgbClr val="FFFFFF"/>
                </a:solidFill>
                <a:latin typeface="Trebuchet MS"/>
                <a:cs typeface="Trebuchet MS"/>
              </a:rPr>
              <a:t>:EDA</a:t>
            </a:r>
            <a:r>
              <a:rPr lang="en-IN"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IN"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IN"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700" spc="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lang="en-IN" sz="27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lang="en-IN" sz="2700" spc="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lang="en-IN"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7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lang="en-IN"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lang="en-IN"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en-IN"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lang="en-IN"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IN"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lang="en-IN"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en-IN"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en-IN"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0044" y="373582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4"/>
            <a:ext cx="6372126" cy="6372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5"/>
                </a:lnTo>
                <a:lnTo>
                  <a:pt x="0" y="19850"/>
                </a:lnTo>
                <a:lnTo>
                  <a:pt x="19850" y="0"/>
                </a:lnTo>
                <a:lnTo>
                  <a:pt x="1634969" y="0"/>
                </a:lnTo>
                <a:lnTo>
                  <a:pt x="2565721" y="930751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5"/>
                  </a:moveTo>
                  <a:lnTo>
                    <a:pt x="698124" y="3922065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1" y="392206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1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70191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What</a:t>
            </a:r>
            <a:r>
              <a:rPr spc="-114" dirty="0"/>
              <a:t> </a:t>
            </a:r>
            <a:r>
              <a:rPr spc="-15" dirty="0"/>
              <a:t>is</a:t>
            </a:r>
            <a:r>
              <a:rPr spc="-110" dirty="0"/>
              <a:t> </a:t>
            </a:r>
            <a:r>
              <a:rPr spc="45" dirty="0"/>
              <a:t>Exploratory</a:t>
            </a:r>
            <a:r>
              <a:rPr spc="-114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10" dirty="0"/>
              <a:t>Analysis?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88499" y="3439790"/>
            <a:ext cx="6934834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3050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3050" spc="100" dirty="0">
                <a:solidFill>
                  <a:schemeClr val="bg1"/>
                </a:solidFill>
                <a:latin typeface="Trebuchet MS"/>
                <a:cs typeface="Trebuchet MS"/>
              </a:rPr>
              <a:t>E</a:t>
            </a:r>
            <a:r>
              <a:rPr sz="3050" spc="290" dirty="0">
                <a:solidFill>
                  <a:schemeClr val="bg1"/>
                </a:solidFill>
                <a:latin typeface="Trebuchet MS"/>
                <a:cs typeface="Trebuchet MS"/>
              </a:rPr>
              <a:t>D</a:t>
            </a:r>
            <a:r>
              <a:rPr sz="3050" spc="75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identify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outliers,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and gain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initial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insights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statistical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summaries, </a:t>
            </a:r>
            <a:r>
              <a:rPr sz="3050" spc="155" dirty="0">
                <a:solidFill>
                  <a:srgbClr val="FFFFFF"/>
                </a:solidFill>
                <a:latin typeface="Trebuchet MS"/>
                <a:cs typeface="Trebuchet MS"/>
              </a:rPr>
              <a:t>EDA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provides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decision-making.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8499" y="2830478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8" y="0"/>
            <a:ext cx="5647690" cy="5734685"/>
            <a:chOff x="12640788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0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4999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2000"/>
                </a:moveTo>
                <a:lnTo>
                  <a:pt x="386687" y="3612000"/>
                </a:lnTo>
                <a:lnTo>
                  <a:pt x="0" y="3225462"/>
                </a:lnTo>
                <a:lnTo>
                  <a:pt x="3224212" y="0"/>
                </a:lnTo>
                <a:lnTo>
                  <a:pt x="3225499" y="1287"/>
                </a:lnTo>
                <a:lnTo>
                  <a:pt x="3225499" y="3612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0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13431" y="1223989"/>
            <a:ext cx="524954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25" dirty="0"/>
              <a:t>Benefits</a:t>
            </a:r>
            <a:r>
              <a:rPr sz="6150" spc="-185" dirty="0"/>
              <a:t> </a:t>
            </a:r>
            <a:r>
              <a:rPr sz="6150" spc="70" dirty="0"/>
              <a:t>of</a:t>
            </a:r>
            <a:r>
              <a:rPr sz="6150" spc="-180" dirty="0"/>
              <a:t> </a:t>
            </a:r>
            <a:r>
              <a:rPr sz="6150" spc="-590" dirty="0"/>
              <a:t>EDA</a:t>
            </a:r>
            <a:endParaRPr sz="6150"/>
          </a:p>
        </p:txBody>
      </p:sp>
      <p:sp>
        <p:nvSpPr>
          <p:cNvPr id="10" name="object 10"/>
          <p:cNvSpPr/>
          <p:nvPr/>
        </p:nvSpPr>
        <p:spPr>
          <a:xfrm>
            <a:off x="7225362" y="3096787"/>
            <a:ext cx="711200" cy="282575"/>
          </a:xfrm>
          <a:custGeom>
            <a:avLst/>
            <a:gdLst/>
            <a:ahLst/>
            <a:cxnLst/>
            <a:rect l="l" t="t" r="r" b="b"/>
            <a:pathLst>
              <a:path w="711200" h="282575">
                <a:moveTo>
                  <a:pt x="183439" y="282501"/>
                </a:moveTo>
                <a:lnTo>
                  <a:pt x="0" y="282501"/>
                </a:lnTo>
                <a:lnTo>
                  <a:pt x="0" y="0"/>
                </a:lnTo>
                <a:lnTo>
                  <a:pt x="179530" y="0"/>
                </a:lnTo>
                <a:lnTo>
                  <a:pt x="179530" y="46241"/>
                </a:lnTo>
                <a:lnTo>
                  <a:pt x="49101" y="46241"/>
                </a:lnTo>
                <a:lnTo>
                  <a:pt x="49101" y="115174"/>
                </a:lnTo>
                <a:lnTo>
                  <a:pt x="170091" y="115174"/>
                </a:lnTo>
                <a:lnTo>
                  <a:pt x="170091" y="160652"/>
                </a:lnTo>
                <a:lnTo>
                  <a:pt x="49101" y="160652"/>
                </a:lnTo>
                <a:lnTo>
                  <a:pt x="49101" y="236259"/>
                </a:lnTo>
                <a:lnTo>
                  <a:pt x="183439" y="236259"/>
                </a:lnTo>
                <a:lnTo>
                  <a:pt x="183439" y="282501"/>
                </a:lnTo>
                <a:close/>
              </a:path>
              <a:path w="711200" h="282575">
                <a:moveTo>
                  <a:pt x="313882" y="282501"/>
                </a:moveTo>
                <a:lnTo>
                  <a:pt x="220255" y="282501"/>
                </a:lnTo>
                <a:lnTo>
                  <a:pt x="220255" y="0"/>
                </a:lnTo>
                <a:lnTo>
                  <a:pt x="313882" y="0"/>
                </a:lnTo>
                <a:lnTo>
                  <a:pt x="329959" y="512"/>
                </a:lnTo>
                <a:lnTo>
                  <a:pt x="373757" y="8199"/>
                </a:lnTo>
                <a:lnTo>
                  <a:pt x="410244" y="25808"/>
                </a:lnTo>
                <a:lnTo>
                  <a:pt x="432051" y="46241"/>
                </a:lnTo>
                <a:lnTo>
                  <a:pt x="269357" y="46241"/>
                </a:lnTo>
                <a:lnTo>
                  <a:pt x="269357" y="236259"/>
                </a:lnTo>
                <a:lnTo>
                  <a:pt x="429304" y="236259"/>
                </a:lnTo>
                <a:lnTo>
                  <a:pt x="427578" y="238423"/>
                </a:lnTo>
                <a:lnTo>
                  <a:pt x="396377" y="263313"/>
                </a:lnTo>
                <a:lnTo>
                  <a:pt x="357644" y="277781"/>
                </a:lnTo>
                <a:lnTo>
                  <a:pt x="328946" y="281976"/>
                </a:lnTo>
                <a:lnTo>
                  <a:pt x="313882" y="282501"/>
                </a:lnTo>
                <a:close/>
              </a:path>
              <a:path w="711200" h="282575">
                <a:moveTo>
                  <a:pt x="429304" y="236259"/>
                </a:moveTo>
                <a:lnTo>
                  <a:pt x="313882" y="236259"/>
                </a:lnTo>
                <a:lnTo>
                  <a:pt x="323905" y="235944"/>
                </a:lnTo>
                <a:lnTo>
                  <a:pt x="333570" y="234996"/>
                </a:lnTo>
                <a:lnTo>
                  <a:pt x="375461" y="220248"/>
                </a:lnTo>
                <a:lnTo>
                  <a:pt x="402551" y="185632"/>
                </a:lnTo>
                <a:lnTo>
                  <a:pt x="410083" y="140440"/>
                </a:lnTo>
                <a:lnTo>
                  <a:pt x="409654" y="128403"/>
                </a:lnTo>
                <a:lnTo>
                  <a:pt x="399500" y="89223"/>
                </a:lnTo>
                <a:lnTo>
                  <a:pt x="370778" y="58826"/>
                </a:lnTo>
                <a:lnTo>
                  <a:pt x="324882" y="46592"/>
                </a:lnTo>
                <a:lnTo>
                  <a:pt x="313882" y="46241"/>
                </a:lnTo>
                <a:lnTo>
                  <a:pt x="432051" y="46241"/>
                </a:lnTo>
                <a:lnTo>
                  <a:pt x="455520" y="92226"/>
                </a:lnTo>
                <a:lnTo>
                  <a:pt x="461473" y="140440"/>
                </a:lnTo>
                <a:lnTo>
                  <a:pt x="460740" y="157923"/>
                </a:lnTo>
                <a:lnTo>
                  <a:pt x="449746" y="203366"/>
                </a:lnTo>
                <a:lnTo>
                  <a:pt x="436016" y="227845"/>
                </a:lnTo>
                <a:lnTo>
                  <a:pt x="429304" y="236259"/>
                </a:lnTo>
                <a:close/>
              </a:path>
              <a:path w="711200" h="282575">
                <a:moveTo>
                  <a:pt x="516159" y="282501"/>
                </a:moveTo>
                <a:lnTo>
                  <a:pt x="465055" y="282501"/>
                </a:lnTo>
                <a:lnTo>
                  <a:pt x="561924" y="0"/>
                </a:lnTo>
                <a:lnTo>
                  <a:pt x="614172" y="0"/>
                </a:lnTo>
                <a:lnTo>
                  <a:pt x="628178" y="40806"/>
                </a:lnTo>
                <a:lnTo>
                  <a:pt x="587666" y="40806"/>
                </a:lnTo>
                <a:lnTo>
                  <a:pt x="588249" y="42980"/>
                </a:lnTo>
                <a:lnTo>
                  <a:pt x="555536" y="163989"/>
                </a:lnTo>
                <a:lnTo>
                  <a:pt x="670459" y="163989"/>
                </a:lnTo>
                <a:lnTo>
                  <a:pt x="686756" y="211470"/>
                </a:lnTo>
                <a:lnTo>
                  <a:pt x="539995" y="211470"/>
                </a:lnTo>
                <a:lnTo>
                  <a:pt x="516159" y="282501"/>
                </a:lnTo>
                <a:close/>
              </a:path>
              <a:path w="711200" h="282575">
                <a:moveTo>
                  <a:pt x="588249" y="42980"/>
                </a:moveTo>
                <a:lnTo>
                  <a:pt x="587666" y="40806"/>
                </a:lnTo>
                <a:lnTo>
                  <a:pt x="588811" y="40902"/>
                </a:lnTo>
                <a:lnTo>
                  <a:pt x="588249" y="42980"/>
                </a:lnTo>
                <a:close/>
              </a:path>
              <a:path w="711200" h="282575">
                <a:moveTo>
                  <a:pt x="670459" y="163989"/>
                </a:moveTo>
                <a:lnTo>
                  <a:pt x="620655" y="163989"/>
                </a:lnTo>
                <a:lnTo>
                  <a:pt x="588249" y="42980"/>
                </a:lnTo>
                <a:lnTo>
                  <a:pt x="588811" y="40902"/>
                </a:lnTo>
                <a:lnTo>
                  <a:pt x="587666" y="40806"/>
                </a:lnTo>
                <a:lnTo>
                  <a:pt x="628178" y="40806"/>
                </a:lnTo>
                <a:lnTo>
                  <a:pt x="670459" y="163989"/>
                </a:lnTo>
                <a:close/>
              </a:path>
              <a:path w="711200" h="282575">
                <a:moveTo>
                  <a:pt x="711136" y="282501"/>
                </a:moveTo>
                <a:lnTo>
                  <a:pt x="659841" y="282501"/>
                </a:lnTo>
                <a:lnTo>
                  <a:pt x="636482" y="211470"/>
                </a:lnTo>
                <a:lnTo>
                  <a:pt x="686756" y="211470"/>
                </a:lnTo>
                <a:lnTo>
                  <a:pt x="711136" y="2825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8464" y="2976064"/>
            <a:ext cx="6450330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42010" algn="r">
              <a:lnSpc>
                <a:spcPct val="100699"/>
              </a:lnSpc>
              <a:spcBef>
                <a:spcPts val="100"/>
              </a:spcBef>
            </a:pP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conducting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" dirty="0">
                <a:latin typeface="Trebuchet MS"/>
                <a:cs typeface="Trebuchet MS"/>
              </a:rPr>
              <a:t>EDA</a:t>
            </a:r>
            <a:r>
              <a:rPr sz="3050" spc="-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gain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29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25362" y="3096787"/>
            <a:ext cx="711200" cy="282575"/>
          </a:xfrm>
          <a:custGeom>
            <a:avLst/>
            <a:gdLst/>
            <a:ahLst/>
            <a:cxnLst/>
            <a:rect l="l" t="t" r="r" b="b"/>
            <a:pathLst>
              <a:path w="711200" h="282575">
                <a:moveTo>
                  <a:pt x="183439" y="282501"/>
                </a:moveTo>
                <a:lnTo>
                  <a:pt x="0" y="282501"/>
                </a:lnTo>
                <a:lnTo>
                  <a:pt x="0" y="0"/>
                </a:lnTo>
                <a:lnTo>
                  <a:pt x="179530" y="0"/>
                </a:lnTo>
                <a:lnTo>
                  <a:pt x="179530" y="46241"/>
                </a:lnTo>
                <a:lnTo>
                  <a:pt x="49101" y="46241"/>
                </a:lnTo>
                <a:lnTo>
                  <a:pt x="49101" y="115174"/>
                </a:lnTo>
                <a:lnTo>
                  <a:pt x="170091" y="115174"/>
                </a:lnTo>
                <a:lnTo>
                  <a:pt x="170091" y="160652"/>
                </a:lnTo>
                <a:lnTo>
                  <a:pt x="49101" y="160652"/>
                </a:lnTo>
                <a:lnTo>
                  <a:pt x="49101" y="236259"/>
                </a:lnTo>
                <a:lnTo>
                  <a:pt x="183439" y="236259"/>
                </a:lnTo>
                <a:lnTo>
                  <a:pt x="183439" y="282501"/>
                </a:lnTo>
                <a:close/>
              </a:path>
              <a:path w="711200" h="282575">
                <a:moveTo>
                  <a:pt x="313882" y="282501"/>
                </a:moveTo>
                <a:lnTo>
                  <a:pt x="220255" y="282501"/>
                </a:lnTo>
                <a:lnTo>
                  <a:pt x="220255" y="0"/>
                </a:lnTo>
                <a:lnTo>
                  <a:pt x="313882" y="0"/>
                </a:lnTo>
                <a:lnTo>
                  <a:pt x="329959" y="512"/>
                </a:lnTo>
                <a:lnTo>
                  <a:pt x="373757" y="8199"/>
                </a:lnTo>
                <a:lnTo>
                  <a:pt x="410244" y="25808"/>
                </a:lnTo>
                <a:lnTo>
                  <a:pt x="432051" y="46241"/>
                </a:lnTo>
                <a:lnTo>
                  <a:pt x="269357" y="46241"/>
                </a:lnTo>
                <a:lnTo>
                  <a:pt x="269357" y="236259"/>
                </a:lnTo>
                <a:lnTo>
                  <a:pt x="429304" y="236259"/>
                </a:lnTo>
                <a:lnTo>
                  <a:pt x="427578" y="238423"/>
                </a:lnTo>
                <a:lnTo>
                  <a:pt x="396377" y="263313"/>
                </a:lnTo>
                <a:lnTo>
                  <a:pt x="357644" y="277781"/>
                </a:lnTo>
                <a:lnTo>
                  <a:pt x="328946" y="281976"/>
                </a:lnTo>
                <a:lnTo>
                  <a:pt x="313882" y="282501"/>
                </a:lnTo>
                <a:close/>
              </a:path>
              <a:path w="711200" h="282575">
                <a:moveTo>
                  <a:pt x="429304" y="236259"/>
                </a:moveTo>
                <a:lnTo>
                  <a:pt x="313882" y="236259"/>
                </a:lnTo>
                <a:lnTo>
                  <a:pt x="323905" y="235944"/>
                </a:lnTo>
                <a:lnTo>
                  <a:pt x="333570" y="234996"/>
                </a:lnTo>
                <a:lnTo>
                  <a:pt x="375461" y="220248"/>
                </a:lnTo>
                <a:lnTo>
                  <a:pt x="402551" y="185632"/>
                </a:lnTo>
                <a:lnTo>
                  <a:pt x="410083" y="140440"/>
                </a:lnTo>
                <a:lnTo>
                  <a:pt x="409654" y="128403"/>
                </a:lnTo>
                <a:lnTo>
                  <a:pt x="399500" y="89223"/>
                </a:lnTo>
                <a:lnTo>
                  <a:pt x="370778" y="58826"/>
                </a:lnTo>
                <a:lnTo>
                  <a:pt x="324882" y="46592"/>
                </a:lnTo>
                <a:lnTo>
                  <a:pt x="313882" y="46241"/>
                </a:lnTo>
                <a:lnTo>
                  <a:pt x="432051" y="46241"/>
                </a:lnTo>
                <a:lnTo>
                  <a:pt x="455520" y="92226"/>
                </a:lnTo>
                <a:lnTo>
                  <a:pt x="461473" y="140440"/>
                </a:lnTo>
                <a:lnTo>
                  <a:pt x="460740" y="157923"/>
                </a:lnTo>
                <a:lnTo>
                  <a:pt x="449746" y="203366"/>
                </a:lnTo>
                <a:lnTo>
                  <a:pt x="436016" y="227845"/>
                </a:lnTo>
                <a:lnTo>
                  <a:pt x="429304" y="236259"/>
                </a:lnTo>
                <a:close/>
              </a:path>
              <a:path w="711200" h="282575">
                <a:moveTo>
                  <a:pt x="516159" y="282501"/>
                </a:moveTo>
                <a:lnTo>
                  <a:pt x="465055" y="282501"/>
                </a:lnTo>
                <a:lnTo>
                  <a:pt x="561924" y="0"/>
                </a:lnTo>
                <a:lnTo>
                  <a:pt x="614172" y="0"/>
                </a:lnTo>
                <a:lnTo>
                  <a:pt x="628178" y="40806"/>
                </a:lnTo>
                <a:lnTo>
                  <a:pt x="587666" y="40806"/>
                </a:lnTo>
                <a:lnTo>
                  <a:pt x="588249" y="42980"/>
                </a:lnTo>
                <a:lnTo>
                  <a:pt x="555536" y="163989"/>
                </a:lnTo>
                <a:lnTo>
                  <a:pt x="670459" y="163989"/>
                </a:lnTo>
                <a:lnTo>
                  <a:pt x="686756" y="211470"/>
                </a:lnTo>
                <a:lnTo>
                  <a:pt x="539995" y="211470"/>
                </a:lnTo>
                <a:lnTo>
                  <a:pt x="516159" y="282501"/>
                </a:lnTo>
                <a:close/>
              </a:path>
              <a:path w="711200" h="282575">
                <a:moveTo>
                  <a:pt x="588249" y="42980"/>
                </a:moveTo>
                <a:lnTo>
                  <a:pt x="587666" y="40806"/>
                </a:lnTo>
                <a:lnTo>
                  <a:pt x="588811" y="40902"/>
                </a:lnTo>
                <a:lnTo>
                  <a:pt x="588249" y="42980"/>
                </a:lnTo>
                <a:close/>
              </a:path>
              <a:path w="711200" h="282575">
                <a:moveTo>
                  <a:pt x="670459" y="163989"/>
                </a:moveTo>
                <a:lnTo>
                  <a:pt x="620655" y="163989"/>
                </a:lnTo>
                <a:lnTo>
                  <a:pt x="588249" y="42980"/>
                </a:lnTo>
                <a:lnTo>
                  <a:pt x="588811" y="40902"/>
                </a:lnTo>
                <a:lnTo>
                  <a:pt x="587666" y="40806"/>
                </a:lnTo>
                <a:lnTo>
                  <a:pt x="628178" y="40806"/>
                </a:lnTo>
                <a:lnTo>
                  <a:pt x="670459" y="163989"/>
                </a:lnTo>
                <a:close/>
              </a:path>
              <a:path w="711200" h="282575">
                <a:moveTo>
                  <a:pt x="711136" y="282501"/>
                </a:moveTo>
                <a:lnTo>
                  <a:pt x="659841" y="282501"/>
                </a:lnTo>
                <a:lnTo>
                  <a:pt x="636482" y="211470"/>
                </a:lnTo>
                <a:lnTo>
                  <a:pt x="686756" y="211470"/>
                </a:lnTo>
                <a:lnTo>
                  <a:pt x="711136" y="2825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32874" y="2645489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4"/>
                  </a:moveTo>
                  <a:lnTo>
                    <a:pt x="0" y="4070044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1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99738" y="1252563"/>
            <a:ext cx="64630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80" dirty="0"/>
              <a:t>C</a:t>
            </a:r>
            <a:r>
              <a:rPr sz="4500" spc="25" dirty="0"/>
              <a:t>o</a:t>
            </a:r>
            <a:r>
              <a:rPr sz="4500" spc="-45" dirty="0"/>
              <a:t>mm</a:t>
            </a:r>
            <a:r>
              <a:rPr sz="4500" spc="25" dirty="0"/>
              <a:t>o</a:t>
            </a:r>
            <a:r>
              <a:rPr sz="4500" spc="-60" dirty="0"/>
              <a:t>n</a:t>
            </a:r>
            <a:r>
              <a:rPr sz="4500" spc="-105" dirty="0"/>
              <a:t> </a:t>
            </a:r>
            <a:r>
              <a:rPr sz="4500" spc="-445" dirty="0"/>
              <a:t>E</a:t>
            </a:r>
            <a:r>
              <a:rPr sz="4500" spc="-755" dirty="0"/>
              <a:t>D</a:t>
            </a:r>
            <a:r>
              <a:rPr sz="4500" spc="-95" dirty="0"/>
              <a:t>A</a:t>
            </a:r>
            <a:r>
              <a:rPr sz="4500" spc="-145" dirty="0"/>
              <a:t> </a:t>
            </a:r>
            <a:r>
              <a:rPr sz="4500" spc="-310" dirty="0"/>
              <a:t>T</a:t>
            </a:r>
            <a:r>
              <a:rPr sz="4500" spc="105" dirty="0"/>
              <a:t>e</a:t>
            </a:r>
            <a:r>
              <a:rPr sz="4500" spc="80" dirty="0"/>
              <a:t>c</a:t>
            </a:r>
            <a:r>
              <a:rPr sz="4500" spc="-10" dirty="0"/>
              <a:t>h</a:t>
            </a:r>
            <a:r>
              <a:rPr sz="4500" spc="-60" dirty="0"/>
              <a:t>ni</a:t>
            </a:r>
            <a:r>
              <a:rPr sz="4500" spc="5" dirty="0"/>
              <a:t>q</a:t>
            </a:r>
            <a:r>
              <a:rPr sz="4500" spc="-60" dirty="0"/>
              <a:t>u</a:t>
            </a:r>
            <a:r>
              <a:rPr sz="4500" spc="105" dirty="0"/>
              <a:t>e</a:t>
            </a:r>
            <a:r>
              <a:rPr sz="4500" spc="15" dirty="0"/>
              <a:t>s</a:t>
            </a:r>
            <a:endParaRPr sz="4500"/>
          </a:p>
        </p:txBody>
      </p:sp>
      <p:sp>
        <p:nvSpPr>
          <p:cNvPr id="11" name="object 11"/>
          <p:cNvSpPr txBox="1"/>
          <p:nvPr/>
        </p:nvSpPr>
        <p:spPr>
          <a:xfrm>
            <a:off x="3899738" y="2904371"/>
            <a:ext cx="6496050" cy="3770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5235" algn="r">
              <a:lnSpc>
                <a:spcPct val="100800"/>
              </a:lnSpc>
              <a:spcBef>
                <a:spcPts val="95"/>
              </a:spcBef>
            </a:pPr>
            <a:r>
              <a:rPr sz="305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0" dirty="0">
                <a:solidFill>
                  <a:schemeClr val="bg1"/>
                </a:solidFill>
                <a:latin typeface="Trebuchet MS"/>
                <a:cs typeface="Trebuchet MS"/>
              </a:rPr>
              <a:t>E</a:t>
            </a:r>
            <a:r>
              <a:rPr sz="3050" spc="290" dirty="0">
                <a:solidFill>
                  <a:schemeClr val="bg1"/>
                </a:solidFill>
                <a:latin typeface="Trebuchet MS"/>
                <a:cs typeface="Trebuchet MS"/>
              </a:rPr>
              <a:t>D</a:t>
            </a:r>
            <a:r>
              <a:rPr sz="3050" spc="75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chemeClr val="bg1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chemeClr val="bg1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chemeClr val="bg1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chemeClr val="bg1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chemeClr val="bg1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chemeClr val="bg1"/>
                </a:solidFill>
                <a:latin typeface="Trebuchet MS"/>
                <a:cs typeface="Trebuchet MS"/>
              </a:rPr>
              <a:t>i</a:t>
            </a:r>
            <a:r>
              <a:rPr sz="3050" spc="-50" dirty="0">
                <a:solidFill>
                  <a:schemeClr val="bg1"/>
                </a:solidFill>
                <a:latin typeface="Trebuchet MS"/>
                <a:cs typeface="Trebuchet MS"/>
              </a:rPr>
              <a:t>qu</a:t>
            </a:r>
            <a:r>
              <a:rPr sz="3050" spc="-110" dirty="0">
                <a:solidFill>
                  <a:schemeClr val="bg1"/>
                </a:solidFill>
                <a:latin typeface="Trebuchet MS"/>
                <a:cs typeface="Trebuchet MS"/>
              </a:rPr>
              <a:t>e</a:t>
            </a:r>
            <a:r>
              <a:rPr sz="3050" spc="35" dirty="0">
                <a:solidFill>
                  <a:schemeClr val="bg1"/>
                </a:solidFill>
                <a:latin typeface="Trebuchet MS"/>
                <a:cs typeface="Trebuchet MS"/>
              </a:rPr>
              <a:t>s 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include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visualization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30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x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05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29999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30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30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4617085" cy="6224270"/>
            <a:chOff x="0" y="4062767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9" y="3485130"/>
                  </a:moveTo>
                  <a:lnTo>
                    <a:pt x="0" y="3485130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9" y="3485130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2164" y="2419247"/>
            <a:ext cx="902906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204" dirty="0"/>
              <a:t>C</a:t>
            </a:r>
            <a:r>
              <a:rPr sz="5600" spc="90" dirty="0"/>
              <a:t>a</a:t>
            </a:r>
            <a:r>
              <a:rPr sz="5600" spc="30" dirty="0"/>
              <a:t>s</a:t>
            </a:r>
            <a:r>
              <a:rPr sz="5600" spc="140" dirty="0"/>
              <a:t>e</a:t>
            </a:r>
            <a:r>
              <a:rPr sz="5600" spc="-125" dirty="0"/>
              <a:t> </a:t>
            </a:r>
            <a:r>
              <a:rPr sz="5600" spc="-275" dirty="0"/>
              <a:t>S</a:t>
            </a:r>
            <a:r>
              <a:rPr sz="5600" spc="60" dirty="0"/>
              <a:t>t</a:t>
            </a:r>
            <a:r>
              <a:rPr sz="5600" spc="-60" dirty="0"/>
              <a:t>u</a:t>
            </a:r>
            <a:r>
              <a:rPr sz="5600" spc="-50" dirty="0"/>
              <a:t>d</a:t>
            </a:r>
            <a:r>
              <a:rPr sz="5600" spc="190" dirty="0"/>
              <a:t>y</a:t>
            </a:r>
            <a:r>
              <a:rPr sz="5600" spc="-65" dirty="0"/>
              <a:t>:</a:t>
            </a:r>
            <a:r>
              <a:rPr sz="5600" spc="-125" dirty="0"/>
              <a:t> </a:t>
            </a:r>
            <a:r>
              <a:rPr sz="5600" spc="-325" dirty="0"/>
              <a:t>B</a:t>
            </a:r>
            <a:r>
              <a:rPr sz="5600" spc="-240" dirty="0"/>
              <a:t>C</a:t>
            </a:r>
            <a:r>
              <a:rPr sz="5600" spc="-375" dirty="0"/>
              <a:t>G</a:t>
            </a:r>
            <a:r>
              <a:rPr sz="5600" spc="-125" dirty="0"/>
              <a:t> </a:t>
            </a:r>
            <a:r>
              <a:rPr sz="5600" spc="-105" dirty="0"/>
              <a:t>A</a:t>
            </a:r>
            <a:r>
              <a:rPr sz="5600" spc="30" dirty="0"/>
              <a:t>s</a:t>
            </a:r>
            <a:r>
              <a:rPr sz="5600" spc="10" dirty="0"/>
              <a:t>s</a:t>
            </a:r>
            <a:r>
              <a:rPr sz="5600" spc="30" dirty="0"/>
              <a:t>ig</a:t>
            </a:r>
            <a:r>
              <a:rPr sz="5600" spc="-60" dirty="0"/>
              <a:t>n</a:t>
            </a:r>
            <a:r>
              <a:rPr sz="5600" spc="-35" dirty="0"/>
              <a:t>m</a:t>
            </a:r>
            <a:r>
              <a:rPr sz="5600" spc="140" dirty="0"/>
              <a:t>e</a:t>
            </a:r>
            <a:r>
              <a:rPr sz="5600" spc="-90" dirty="0"/>
              <a:t>n</a:t>
            </a:r>
            <a:r>
              <a:rPr sz="5600" spc="95" dirty="0"/>
              <a:t>t</a:t>
            </a:r>
            <a:endParaRPr sz="5600" dirty="0"/>
          </a:p>
        </p:txBody>
      </p:sp>
      <p:sp>
        <p:nvSpPr>
          <p:cNvPr id="10" name="object 10"/>
          <p:cNvSpPr/>
          <p:nvPr/>
        </p:nvSpPr>
        <p:spPr>
          <a:xfrm>
            <a:off x="8996377" y="4183472"/>
            <a:ext cx="624840" cy="248285"/>
          </a:xfrm>
          <a:custGeom>
            <a:avLst/>
            <a:gdLst/>
            <a:ahLst/>
            <a:cxnLst/>
            <a:rect l="l" t="t" r="r" b="b"/>
            <a:pathLst>
              <a:path w="624840" h="248285">
                <a:moveTo>
                  <a:pt x="161069" y="248049"/>
                </a:moveTo>
                <a:lnTo>
                  <a:pt x="0" y="248049"/>
                </a:lnTo>
                <a:lnTo>
                  <a:pt x="0" y="0"/>
                </a:lnTo>
                <a:lnTo>
                  <a:pt x="157636" y="0"/>
                </a:lnTo>
                <a:lnTo>
                  <a:pt x="157636" y="40602"/>
                </a:lnTo>
                <a:lnTo>
                  <a:pt x="43113" y="40602"/>
                </a:lnTo>
                <a:lnTo>
                  <a:pt x="43113" y="101128"/>
                </a:lnTo>
                <a:lnTo>
                  <a:pt x="149349" y="101128"/>
                </a:lnTo>
                <a:lnTo>
                  <a:pt x="149349" y="141061"/>
                </a:lnTo>
                <a:lnTo>
                  <a:pt x="43113" y="141061"/>
                </a:lnTo>
                <a:lnTo>
                  <a:pt x="43113" y="207447"/>
                </a:lnTo>
                <a:lnTo>
                  <a:pt x="161069" y="207447"/>
                </a:lnTo>
                <a:lnTo>
                  <a:pt x="161069" y="248049"/>
                </a:lnTo>
                <a:close/>
              </a:path>
              <a:path w="624840" h="248285">
                <a:moveTo>
                  <a:pt x="275604" y="248049"/>
                </a:moveTo>
                <a:lnTo>
                  <a:pt x="193395" y="248049"/>
                </a:lnTo>
                <a:lnTo>
                  <a:pt x="193395" y="0"/>
                </a:lnTo>
                <a:lnTo>
                  <a:pt x="275604" y="0"/>
                </a:lnTo>
                <a:lnTo>
                  <a:pt x="316007" y="4049"/>
                </a:lnTo>
                <a:lnTo>
                  <a:pt x="360215" y="22660"/>
                </a:lnTo>
                <a:lnTo>
                  <a:pt x="379363" y="40602"/>
                </a:lnTo>
                <a:lnTo>
                  <a:pt x="236509" y="40602"/>
                </a:lnTo>
                <a:lnTo>
                  <a:pt x="236509" y="207447"/>
                </a:lnTo>
                <a:lnTo>
                  <a:pt x="376950" y="207447"/>
                </a:lnTo>
                <a:lnTo>
                  <a:pt x="375435" y="209347"/>
                </a:lnTo>
                <a:lnTo>
                  <a:pt x="337392" y="236450"/>
                </a:lnTo>
                <a:lnTo>
                  <a:pt x="288831" y="247589"/>
                </a:lnTo>
                <a:lnTo>
                  <a:pt x="275604" y="248049"/>
                </a:lnTo>
                <a:close/>
              </a:path>
              <a:path w="624840" h="248285">
                <a:moveTo>
                  <a:pt x="376950" y="207447"/>
                </a:moveTo>
                <a:lnTo>
                  <a:pt x="275604" y="207447"/>
                </a:lnTo>
                <a:lnTo>
                  <a:pt x="284405" y="207170"/>
                </a:lnTo>
                <a:lnTo>
                  <a:pt x="292891" y="206338"/>
                </a:lnTo>
                <a:lnTo>
                  <a:pt x="329674" y="193388"/>
                </a:lnTo>
                <a:lnTo>
                  <a:pt x="353460" y="162994"/>
                </a:lnTo>
                <a:lnTo>
                  <a:pt x="360073" y="123313"/>
                </a:lnTo>
                <a:lnTo>
                  <a:pt x="359697" y="112744"/>
                </a:lnTo>
                <a:lnTo>
                  <a:pt x="346930" y="71597"/>
                </a:lnTo>
                <a:lnTo>
                  <a:pt x="311100" y="45541"/>
                </a:lnTo>
                <a:lnTo>
                  <a:pt x="275604" y="40602"/>
                </a:lnTo>
                <a:lnTo>
                  <a:pt x="379363" y="40602"/>
                </a:lnTo>
                <a:lnTo>
                  <a:pt x="399969" y="80979"/>
                </a:lnTo>
                <a:lnTo>
                  <a:pt x="405196" y="123313"/>
                </a:lnTo>
                <a:lnTo>
                  <a:pt x="404553" y="138664"/>
                </a:lnTo>
                <a:lnTo>
                  <a:pt x="394899" y="178565"/>
                </a:lnTo>
                <a:lnTo>
                  <a:pt x="382844" y="200059"/>
                </a:lnTo>
                <a:lnTo>
                  <a:pt x="376950" y="207447"/>
                </a:lnTo>
                <a:close/>
              </a:path>
              <a:path w="624840" h="248285">
                <a:moveTo>
                  <a:pt x="453214" y="248049"/>
                </a:moveTo>
                <a:lnTo>
                  <a:pt x="408343" y="248049"/>
                </a:lnTo>
                <a:lnTo>
                  <a:pt x="493398" y="0"/>
                </a:lnTo>
                <a:lnTo>
                  <a:pt x="539274" y="0"/>
                </a:lnTo>
                <a:lnTo>
                  <a:pt x="551572" y="35830"/>
                </a:lnTo>
                <a:lnTo>
                  <a:pt x="516001" y="35830"/>
                </a:lnTo>
                <a:lnTo>
                  <a:pt x="516512" y="37739"/>
                </a:lnTo>
                <a:lnTo>
                  <a:pt x="487789" y="143991"/>
                </a:lnTo>
                <a:lnTo>
                  <a:pt x="588697" y="143991"/>
                </a:lnTo>
                <a:lnTo>
                  <a:pt x="603006" y="185681"/>
                </a:lnTo>
                <a:lnTo>
                  <a:pt x="474143" y="185681"/>
                </a:lnTo>
                <a:lnTo>
                  <a:pt x="453214" y="248049"/>
                </a:lnTo>
                <a:close/>
              </a:path>
              <a:path w="624840" h="248285">
                <a:moveTo>
                  <a:pt x="516512" y="37739"/>
                </a:moveTo>
                <a:lnTo>
                  <a:pt x="516001" y="35830"/>
                </a:lnTo>
                <a:lnTo>
                  <a:pt x="517006" y="35914"/>
                </a:lnTo>
                <a:lnTo>
                  <a:pt x="516512" y="37739"/>
                </a:lnTo>
                <a:close/>
              </a:path>
              <a:path w="624840" h="248285">
                <a:moveTo>
                  <a:pt x="588697" y="143991"/>
                </a:moveTo>
                <a:lnTo>
                  <a:pt x="544967" y="143991"/>
                </a:lnTo>
                <a:lnTo>
                  <a:pt x="516512" y="37739"/>
                </a:lnTo>
                <a:lnTo>
                  <a:pt x="517006" y="35914"/>
                </a:lnTo>
                <a:lnTo>
                  <a:pt x="516001" y="35830"/>
                </a:lnTo>
                <a:lnTo>
                  <a:pt x="551572" y="35830"/>
                </a:lnTo>
                <a:lnTo>
                  <a:pt x="588697" y="143991"/>
                </a:lnTo>
                <a:close/>
              </a:path>
              <a:path w="624840" h="248285">
                <a:moveTo>
                  <a:pt x="624413" y="248049"/>
                </a:moveTo>
                <a:lnTo>
                  <a:pt x="579374" y="248049"/>
                </a:lnTo>
                <a:lnTo>
                  <a:pt x="558864" y="185681"/>
                </a:lnTo>
                <a:lnTo>
                  <a:pt x="603006" y="185681"/>
                </a:lnTo>
                <a:lnTo>
                  <a:pt x="624413" y="248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91560" y="4075922"/>
            <a:ext cx="6031865" cy="3732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2480" algn="r">
              <a:lnSpc>
                <a:spcPct val="99900"/>
              </a:lnSpc>
              <a:spcBef>
                <a:spcPts val="100"/>
              </a:spcBef>
            </a:pP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latin typeface="Trebuchet MS"/>
                <a:cs typeface="Trebuchet MS"/>
              </a:rPr>
              <a:t>E</a:t>
            </a:r>
            <a:r>
              <a:rPr sz="2700" spc="240" dirty="0">
                <a:latin typeface="Trebuchet MS"/>
                <a:cs typeface="Trebuchet MS"/>
              </a:rPr>
              <a:t>D</a:t>
            </a:r>
            <a:r>
              <a:rPr sz="2700" spc="35" dirty="0">
                <a:latin typeface="Trebuchet MS"/>
                <a:cs typeface="Trebuchet MS"/>
              </a:rPr>
              <a:t>A 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key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insights,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present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ﬁndings to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opportunities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dataset.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96377" y="4183472"/>
            <a:ext cx="624840" cy="248285"/>
          </a:xfrm>
          <a:custGeom>
            <a:avLst/>
            <a:gdLst/>
            <a:ahLst/>
            <a:cxnLst/>
            <a:rect l="l" t="t" r="r" b="b"/>
            <a:pathLst>
              <a:path w="624840" h="248285">
                <a:moveTo>
                  <a:pt x="161069" y="248049"/>
                </a:moveTo>
                <a:lnTo>
                  <a:pt x="0" y="248049"/>
                </a:lnTo>
                <a:lnTo>
                  <a:pt x="0" y="0"/>
                </a:lnTo>
                <a:lnTo>
                  <a:pt x="157636" y="0"/>
                </a:lnTo>
                <a:lnTo>
                  <a:pt x="157636" y="40602"/>
                </a:lnTo>
                <a:lnTo>
                  <a:pt x="43113" y="40602"/>
                </a:lnTo>
                <a:lnTo>
                  <a:pt x="43113" y="101128"/>
                </a:lnTo>
                <a:lnTo>
                  <a:pt x="149349" y="101128"/>
                </a:lnTo>
                <a:lnTo>
                  <a:pt x="149349" y="141061"/>
                </a:lnTo>
                <a:lnTo>
                  <a:pt x="43113" y="141061"/>
                </a:lnTo>
                <a:lnTo>
                  <a:pt x="43113" y="207447"/>
                </a:lnTo>
                <a:lnTo>
                  <a:pt x="161069" y="207447"/>
                </a:lnTo>
                <a:lnTo>
                  <a:pt x="161069" y="248049"/>
                </a:lnTo>
                <a:close/>
              </a:path>
              <a:path w="624840" h="248285">
                <a:moveTo>
                  <a:pt x="275604" y="248049"/>
                </a:moveTo>
                <a:lnTo>
                  <a:pt x="193395" y="248049"/>
                </a:lnTo>
                <a:lnTo>
                  <a:pt x="193395" y="0"/>
                </a:lnTo>
                <a:lnTo>
                  <a:pt x="275604" y="0"/>
                </a:lnTo>
                <a:lnTo>
                  <a:pt x="316007" y="4049"/>
                </a:lnTo>
                <a:lnTo>
                  <a:pt x="360215" y="22660"/>
                </a:lnTo>
                <a:lnTo>
                  <a:pt x="379363" y="40602"/>
                </a:lnTo>
                <a:lnTo>
                  <a:pt x="236509" y="40602"/>
                </a:lnTo>
                <a:lnTo>
                  <a:pt x="236509" y="207447"/>
                </a:lnTo>
                <a:lnTo>
                  <a:pt x="376950" y="207447"/>
                </a:lnTo>
                <a:lnTo>
                  <a:pt x="375435" y="209347"/>
                </a:lnTo>
                <a:lnTo>
                  <a:pt x="337392" y="236450"/>
                </a:lnTo>
                <a:lnTo>
                  <a:pt x="288831" y="247589"/>
                </a:lnTo>
                <a:lnTo>
                  <a:pt x="275604" y="248049"/>
                </a:lnTo>
                <a:close/>
              </a:path>
              <a:path w="624840" h="248285">
                <a:moveTo>
                  <a:pt x="376950" y="207447"/>
                </a:moveTo>
                <a:lnTo>
                  <a:pt x="275604" y="207447"/>
                </a:lnTo>
                <a:lnTo>
                  <a:pt x="284405" y="207170"/>
                </a:lnTo>
                <a:lnTo>
                  <a:pt x="292891" y="206338"/>
                </a:lnTo>
                <a:lnTo>
                  <a:pt x="329674" y="193388"/>
                </a:lnTo>
                <a:lnTo>
                  <a:pt x="353460" y="162994"/>
                </a:lnTo>
                <a:lnTo>
                  <a:pt x="360073" y="123313"/>
                </a:lnTo>
                <a:lnTo>
                  <a:pt x="359697" y="112744"/>
                </a:lnTo>
                <a:lnTo>
                  <a:pt x="346930" y="71597"/>
                </a:lnTo>
                <a:lnTo>
                  <a:pt x="311100" y="45541"/>
                </a:lnTo>
                <a:lnTo>
                  <a:pt x="275604" y="40602"/>
                </a:lnTo>
                <a:lnTo>
                  <a:pt x="379363" y="40602"/>
                </a:lnTo>
                <a:lnTo>
                  <a:pt x="399969" y="80979"/>
                </a:lnTo>
                <a:lnTo>
                  <a:pt x="405196" y="123313"/>
                </a:lnTo>
                <a:lnTo>
                  <a:pt x="404553" y="138664"/>
                </a:lnTo>
                <a:lnTo>
                  <a:pt x="394899" y="178565"/>
                </a:lnTo>
                <a:lnTo>
                  <a:pt x="382844" y="200059"/>
                </a:lnTo>
                <a:lnTo>
                  <a:pt x="376950" y="207447"/>
                </a:lnTo>
                <a:close/>
              </a:path>
              <a:path w="624840" h="248285">
                <a:moveTo>
                  <a:pt x="453214" y="248049"/>
                </a:moveTo>
                <a:lnTo>
                  <a:pt x="408343" y="248049"/>
                </a:lnTo>
                <a:lnTo>
                  <a:pt x="493398" y="0"/>
                </a:lnTo>
                <a:lnTo>
                  <a:pt x="539274" y="0"/>
                </a:lnTo>
                <a:lnTo>
                  <a:pt x="551572" y="35830"/>
                </a:lnTo>
                <a:lnTo>
                  <a:pt x="516001" y="35830"/>
                </a:lnTo>
                <a:lnTo>
                  <a:pt x="516512" y="37739"/>
                </a:lnTo>
                <a:lnTo>
                  <a:pt x="487789" y="143991"/>
                </a:lnTo>
                <a:lnTo>
                  <a:pt x="588697" y="143991"/>
                </a:lnTo>
                <a:lnTo>
                  <a:pt x="603006" y="185681"/>
                </a:lnTo>
                <a:lnTo>
                  <a:pt x="474143" y="185681"/>
                </a:lnTo>
                <a:lnTo>
                  <a:pt x="453214" y="248049"/>
                </a:lnTo>
                <a:close/>
              </a:path>
              <a:path w="624840" h="248285">
                <a:moveTo>
                  <a:pt x="516512" y="37739"/>
                </a:moveTo>
                <a:lnTo>
                  <a:pt x="516001" y="35830"/>
                </a:lnTo>
                <a:lnTo>
                  <a:pt x="517006" y="35914"/>
                </a:lnTo>
                <a:lnTo>
                  <a:pt x="516512" y="37739"/>
                </a:lnTo>
                <a:close/>
              </a:path>
              <a:path w="624840" h="248285">
                <a:moveTo>
                  <a:pt x="588697" y="143991"/>
                </a:moveTo>
                <a:lnTo>
                  <a:pt x="544967" y="143991"/>
                </a:lnTo>
                <a:lnTo>
                  <a:pt x="516512" y="37739"/>
                </a:lnTo>
                <a:lnTo>
                  <a:pt x="517006" y="35914"/>
                </a:lnTo>
                <a:lnTo>
                  <a:pt x="516001" y="35830"/>
                </a:lnTo>
                <a:lnTo>
                  <a:pt x="551572" y="35830"/>
                </a:lnTo>
                <a:lnTo>
                  <a:pt x="588697" y="143991"/>
                </a:lnTo>
                <a:close/>
              </a:path>
              <a:path w="624840" h="248285">
                <a:moveTo>
                  <a:pt x="624413" y="248049"/>
                </a:moveTo>
                <a:lnTo>
                  <a:pt x="579374" y="248049"/>
                </a:lnTo>
                <a:lnTo>
                  <a:pt x="558864" y="185681"/>
                </a:lnTo>
                <a:lnTo>
                  <a:pt x="603006" y="185681"/>
                </a:lnTo>
                <a:lnTo>
                  <a:pt x="624413" y="248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0044" y="373582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4"/>
            <a:ext cx="6372126" cy="63721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4F92-3EE7-1F22-99DA-BBB80110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60" y="1381917"/>
            <a:ext cx="16435878" cy="923330"/>
          </a:xfrm>
        </p:spPr>
        <p:txBody>
          <a:bodyPr/>
          <a:lstStyle/>
          <a:p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info: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010F5-A477-BF2F-6F77-1DFAE9FB2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160" y="2552700"/>
            <a:ext cx="16942840" cy="5416868"/>
          </a:xfrm>
        </p:spPr>
        <p:txBody>
          <a:bodyPr/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provided datasets provide information about SME customers' characteristics, historical consumption, contract details, pricing, and churn status. The client_data.csv dataset captures various customer-related features, while the price_data.csv dataset contains historical pricing information.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these datasets together can help understand the factors influencing customer churn and explore the relationship between pricing and churn behavior.</a:t>
            </a:r>
          </a:p>
        </p:txBody>
      </p:sp>
    </p:spTree>
    <p:extLst>
      <p:ext uri="{BB962C8B-B14F-4D97-AF65-F5344CB8AC3E}">
        <p14:creationId xmlns:p14="http://schemas.microsoft.com/office/powerpoint/2010/main" val="34861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9E65-675D-998F-A70C-D52AE4D7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60" y="1381917"/>
            <a:ext cx="16435878" cy="923330"/>
          </a:xfrm>
        </p:spPr>
        <p:txBody>
          <a:bodyPr/>
          <a:lstStyle/>
          <a:p>
            <a:r>
              <a:rPr lang="en-IN" sz="6000" dirty="0"/>
              <a:t>Screenshots: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74B6E-B802-C351-85EF-CEC682A62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59" y="3147044"/>
            <a:ext cx="8140154" cy="5273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16499-D5C9-EFEB-CC7C-684DCC69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330" y="3147044"/>
            <a:ext cx="7650556" cy="52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4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463BF-6679-1CFE-D376-E267262E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95300"/>
            <a:ext cx="8450559" cy="8472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2B1F1-1504-280F-85B7-5781A5FC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54" y="495300"/>
            <a:ext cx="8898647" cy="84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382</Words>
  <Application>Microsoft Office PowerPoint</Application>
  <PresentationFormat>Custom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Times New Roman</vt:lpstr>
      <vt:lpstr>Trebuchet MS</vt:lpstr>
      <vt:lpstr>Office Theme</vt:lpstr>
      <vt:lpstr>PowerPoint Presentation</vt:lpstr>
      <vt:lpstr>PowerPoint Presentation</vt:lpstr>
      <vt:lpstr>What is Exploratory Data Analysis?</vt:lpstr>
      <vt:lpstr>Benefits of EDA</vt:lpstr>
      <vt:lpstr>Common EDA Techniques</vt:lpstr>
      <vt:lpstr>Case Study: BCG Assignment</vt:lpstr>
      <vt:lpstr>Dataset info:</vt:lpstr>
      <vt:lpstr>Screenshots:</vt:lpstr>
      <vt:lpstr>PowerPoint Presentation</vt:lpstr>
      <vt:lpstr>PowerPoint Presentation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</dc:creator>
  <cp:lastModifiedBy>Jai Chaudhrani</cp:lastModifiedBy>
  <cp:revision>2</cp:revision>
  <dcterms:created xsi:type="dcterms:W3CDTF">2023-07-07T20:36:12Z</dcterms:created>
  <dcterms:modified xsi:type="dcterms:W3CDTF">2023-07-07T21:16:44Z</dcterms:modified>
</cp:coreProperties>
</file>